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87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719"/>
  </p:normalViewPr>
  <p:slideViewPr>
    <p:cSldViewPr>
      <p:cViewPr varScale="1">
        <p:scale>
          <a:sx n="134" d="100"/>
          <a:sy n="134" d="100"/>
        </p:scale>
        <p:origin x="968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rgbClr val="12873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2300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7" name="Holder 3">
            <a:extLst>
              <a:ext uri="{FF2B5EF4-FFF2-40B4-BE49-F238E27FC236}">
                <a16:creationId xmlns:a16="http://schemas.microsoft.com/office/drawing/2014/main" id="{9B68EA08-1D7E-3DAD-3EFC-463503D94C0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271806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8" name="Holder 3">
            <a:extLst>
              <a:ext uri="{FF2B5EF4-FFF2-40B4-BE49-F238E27FC236}">
                <a16:creationId xmlns:a16="http://schemas.microsoft.com/office/drawing/2014/main" id="{0274B01E-3A4B-9E01-2E7E-4BBF12289E4A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921312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9" name="Holder 3">
            <a:extLst>
              <a:ext uri="{FF2B5EF4-FFF2-40B4-BE49-F238E27FC236}">
                <a16:creationId xmlns:a16="http://schemas.microsoft.com/office/drawing/2014/main" id="{01B5CB21-C337-831E-E103-6DA94FEAD2BC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570817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10" name="Holder 3">
            <a:extLst>
              <a:ext uri="{FF2B5EF4-FFF2-40B4-BE49-F238E27FC236}">
                <a16:creationId xmlns:a16="http://schemas.microsoft.com/office/drawing/2014/main" id="{A454D87D-264D-D6D0-5530-2534E381EC0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220323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B1B610E-2816-819A-549D-8042391B33D7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8851899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12873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rgbClr val="12873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04003" y="4488004"/>
            <a:ext cx="9684385" cy="1188720"/>
          </a:xfrm>
          <a:custGeom>
            <a:avLst/>
            <a:gdLst/>
            <a:ahLst/>
            <a:cxnLst/>
            <a:rect l="l" t="t" r="r" b="b"/>
            <a:pathLst>
              <a:path w="9684385" h="1188720">
                <a:moveTo>
                  <a:pt x="9611995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116355"/>
                </a:lnTo>
                <a:lnTo>
                  <a:pt x="5657" y="1144380"/>
                </a:lnTo>
                <a:lnTo>
                  <a:pt x="21086" y="1167264"/>
                </a:lnTo>
                <a:lnTo>
                  <a:pt x="43971" y="1182694"/>
                </a:lnTo>
                <a:lnTo>
                  <a:pt x="71996" y="1188351"/>
                </a:lnTo>
                <a:lnTo>
                  <a:pt x="9611995" y="1188351"/>
                </a:lnTo>
                <a:lnTo>
                  <a:pt x="9640019" y="1182694"/>
                </a:lnTo>
                <a:lnTo>
                  <a:pt x="9662904" y="1167264"/>
                </a:lnTo>
                <a:lnTo>
                  <a:pt x="9678333" y="1144380"/>
                </a:lnTo>
                <a:lnTo>
                  <a:pt x="9683991" y="1116355"/>
                </a:lnTo>
                <a:lnTo>
                  <a:pt x="9683991" y="71996"/>
                </a:lnTo>
                <a:lnTo>
                  <a:pt x="9678333" y="43971"/>
                </a:lnTo>
                <a:lnTo>
                  <a:pt x="9662904" y="21086"/>
                </a:lnTo>
                <a:lnTo>
                  <a:pt x="9640019" y="5657"/>
                </a:lnTo>
                <a:lnTo>
                  <a:pt x="9611995" y="0"/>
                </a:lnTo>
                <a:close/>
              </a:path>
            </a:pathLst>
          </a:custGeom>
          <a:solidFill>
            <a:srgbClr val="F0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04003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10" h="2868929">
                <a:moveTo>
                  <a:pt x="139199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close/>
              </a:path>
            </a:pathLst>
          </a:custGeom>
          <a:solidFill>
            <a:srgbClr val="FCEF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04003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10" h="286892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lnTo>
                  <a:pt x="71996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148004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10" h="2868929">
                <a:moveTo>
                  <a:pt x="139199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close/>
              </a:path>
            </a:pathLst>
          </a:custGeom>
          <a:solidFill>
            <a:srgbClr val="E9EF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148004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10" h="286892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lnTo>
                  <a:pt x="71996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792004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10" h="2868929">
                <a:moveTo>
                  <a:pt x="139199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close/>
              </a:path>
            </a:pathLst>
          </a:custGeom>
          <a:solidFill>
            <a:srgbClr val="E2F1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792004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10" h="286892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lnTo>
                  <a:pt x="71996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436003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09" h="2868929">
                <a:moveTo>
                  <a:pt x="139199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close/>
              </a:path>
            </a:pathLst>
          </a:custGeom>
          <a:solidFill>
            <a:srgbClr val="F7E4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436003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09" h="286892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lnTo>
                  <a:pt x="71996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7080003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09" h="2868929">
                <a:moveTo>
                  <a:pt x="139199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close/>
              </a:path>
            </a:pathLst>
          </a:custGeom>
          <a:solidFill>
            <a:srgbClr val="E1F0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7080003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09" h="286892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lnTo>
                  <a:pt x="71996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724003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09" h="2868929">
                <a:moveTo>
                  <a:pt x="139199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close/>
              </a:path>
            </a:pathLst>
          </a:custGeom>
          <a:solidFill>
            <a:srgbClr val="EEE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724003" y="1933256"/>
            <a:ext cx="1464310" cy="2868930"/>
          </a:xfrm>
          <a:custGeom>
            <a:avLst/>
            <a:gdLst/>
            <a:ahLst/>
            <a:cxnLst/>
            <a:rect l="l" t="t" r="r" b="b"/>
            <a:pathLst>
              <a:path w="1464309" h="2868929">
                <a:moveTo>
                  <a:pt x="71996" y="0"/>
                </a:move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796692"/>
                </a:lnTo>
                <a:lnTo>
                  <a:pt x="5657" y="2824719"/>
                </a:lnTo>
                <a:lnTo>
                  <a:pt x="21086" y="2847608"/>
                </a:lnTo>
                <a:lnTo>
                  <a:pt x="43971" y="2863041"/>
                </a:lnTo>
                <a:lnTo>
                  <a:pt x="71996" y="2868701"/>
                </a:lnTo>
                <a:lnTo>
                  <a:pt x="1391996" y="2868701"/>
                </a:lnTo>
                <a:lnTo>
                  <a:pt x="1420020" y="2863041"/>
                </a:lnTo>
                <a:lnTo>
                  <a:pt x="1442905" y="2847608"/>
                </a:lnTo>
                <a:lnTo>
                  <a:pt x="1458334" y="2824719"/>
                </a:lnTo>
                <a:lnTo>
                  <a:pt x="1463992" y="2796692"/>
                </a:lnTo>
                <a:lnTo>
                  <a:pt x="1463992" y="71996"/>
                </a:lnTo>
                <a:lnTo>
                  <a:pt x="1458334" y="43971"/>
                </a:lnTo>
                <a:lnTo>
                  <a:pt x="1442905" y="21086"/>
                </a:lnTo>
                <a:lnTo>
                  <a:pt x="1420020" y="5657"/>
                </a:lnTo>
                <a:lnTo>
                  <a:pt x="1391996" y="0"/>
                </a:lnTo>
                <a:lnTo>
                  <a:pt x="71996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009820" y="3047398"/>
            <a:ext cx="96520" cy="193040"/>
          </a:xfrm>
          <a:custGeom>
            <a:avLst/>
            <a:gdLst/>
            <a:ahLst/>
            <a:cxnLst/>
            <a:rect l="l" t="t" r="r" b="b"/>
            <a:pathLst>
              <a:path w="96519" h="193039">
                <a:moveTo>
                  <a:pt x="0" y="0"/>
                </a:moveTo>
                <a:lnTo>
                  <a:pt x="96354" y="96354"/>
                </a:lnTo>
                <a:lnTo>
                  <a:pt x="0" y="192722"/>
                </a:lnTo>
              </a:path>
            </a:pathLst>
          </a:custGeom>
          <a:ln w="25399">
            <a:solidFill>
              <a:srgbClr val="C4C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3653820" y="3047398"/>
            <a:ext cx="96520" cy="193040"/>
          </a:xfrm>
          <a:custGeom>
            <a:avLst/>
            <a:gdLst/>
            <a:ahLst/>
            <a:cxnLst/>
            <a:rect l="l" t="t" r="r" b="b"/>
            <a:pathLst>
              <a:path w="96520" h="193039">
                <a:moveTo>
                  <a:pt x="0" y="0"/>
                </a:moveTo>
                <a:lnTo>
                  <a:pt x="96354" y="96354"/>
                </a:lnTo>
                <a:lnTo>
                  <a:pt x="0" y="192722"/>
                </a:lnTo>
              </a:path>
            </a:pathLst>
          </a:custGeom>
          <a:ln w="25399">
            <a:solidFill>
              <a:srgbClr val="C4C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297820" y="3047398"/>
            <a:ext cx="96520" cy="193040"/>
          </a:xfrm>
          <a:custGeom>
            <a:avLst/>
            <a:gdLst/>
            <a:ahLst/>
            <a:cxnLst/>
            <a:rect l="l" t="t" r="r" b="b"/>
            <a:pathLst>
              <a:path w="96520" h="193039">
                <a:moveTo>
                  <a:pt x="0" y="0"/>
                </a:moveTo>
                <a:lnTo>
                  <a:pt x="96354" y="96354"/>
                </a:lnTo>
                <a:lnTo>
                  <a:pt x="0" y="192722"/>
                </a:lnTo>
              </a:path>
            </a:pathLst>
          </a:custGeom>
          <a:ln w="25399">
            <a:solidFill>
              <a:srgbClr val="C4C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6941820" y="3047398"/>
            <a:ext cx="96520" cy="193040"/>
          </a:xfrm>
          <a:custGeom>
            <a:avLst/>
            <a:gdLst/>
            <a:ahLst/>
            <a:cxnLst/>
            <a:rect l="l" t="t" r="r" b="b"/>
            <a:pathLst>
              <a:path w="96520" h="193039">
                <a:moveTo>
                  <a:pt x="0" y="0"/>
                </a:moveTo>
                <a:lnTo>
                  <a:pt x="96354" y="96354"/>
                </a:lnTo>
                <a:lnTo>
                  <a:pt x="0" y="192722"/>
                </a:lnTo>
              </a:path>
            </a:pathLst>
          </a:custGeom>
          <a:ln w="25399">
            <a:solidFill>
              <a:srgbClr val="C4C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8585820" y="3047398"/>
            <a:ext cx="96520" cy="193040"/>
          </a:xfrm>
          <a:custGeom>
            <a:avLst/>
            <a:gdLst/>
            <a:ahLst/>
            <a:cxnLst/>
            <a:rect l="l" t="t" r="r" b="b"/>
            <a:pathLst>
              <a:path w="96520" h="193039">
                <a:moveTo>
                  <a:pt x="0" y="0"/>
                </a:moveTo>
                <a:lnTo>
                  <a:pt x="96354" y="96354"/>
                </a:lnTo>
                <a:lnTo>
                  <a:pt x="0" y="192722"/>
                </a:lnTo>
              </a:path>
            </a:pathLst>
          </a:custGeom>
          <a:ln w="25399">
            <a:solidFill>
              <a:srgbClr val="C4C7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1300" y="346234"/>
            <a:ext cx="4295140" cy="1236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rgbClr val="12873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thinknpc.org/resource-hub/ten-steps/" TargetMode="External"/><Relationship Id="rId7" Type="http://schemas.openxmlformats.org/officeDocument/2006/relationships/hyperlink" Target="https://www.instagram.com/unitytrustbank/" TargetMode="External"/><Relationship Id="rId2" Type="http://schemas.openxmlformats.org/officeDocument/2006/relationships/hyperlink" Target="https://diy-toolkit.org/tools/theory-of-chang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.png"/><Relationship Id="rId5" Type="http://schemas.openxmlformats.org/officeDocument/2006/relationships/hyperlink" Target="https://www.facebook.com/unitytrustbank/" TargetMode="External"/><Relationship Id="rId10" Type="http://schemas.openxmlformats.org/officeDocument/2006/relationships/hyperlink" Target="https://www.linkedin.com/company/unity-trust-bank" TargetMode="External"/><Relationship Id="rId4" Type="http://schemas.openxmlformats.org/officeDocument/2006/relationships/hyperlink" Target="https://impactmanagementplatform.org/impact/" TargetMode="External"/><Relationship Id="rId9" Type="http://schemas.openxmlformats.org/officeDocument/2006/relationships/hyperlink" Target="https://x.com/unitytrustban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491300" y="346234"/>
            <a:ext cx="4295140" cy="12369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4500"/>
              </a:lnSpc>
              <a:spcBef>
                <a:spcPts val="700"/>
              </a:spcBef>
              <a:tabLst>
                <a:tab pos="2058035" algn="l"/>
              </a:tabLst>
            </a:pPr>
            <a:r>
              <a:rPr spc="-10" dirty="0"/>
              <a:t>Building</a:t>
            </a:r>
            <a:r>
              <a:rPr dirty="0"/>
              <a:t>	</a:t>
            </a:r>
            <a:r>
              <a:rPr spc="-20" dirty="0"/>
              <a:t>your </a:t>
            </a:r>
            <a:r>
              <a:rPr dirty="0"/>
              <a:t>Theory</a:t>
            </a:r>
            <a:r>
              <a:rPr spc="-70" dirty="0"/>
              <a:t> </a:t>
            </a:r>
            <a:r>
              <a:rPr dirty="0"/>
              <a:t>of</a:t>
            </a:r>
            <a:r>
              <a:rPr spc="-65" dirty="0"/>
              <a:t> </a:t>
            </a:r>
            <a:r>
              <a:rPr spc="-10" dirty="0"/>
              <a:t>Change</a:t>
            </a:r>
          </a:p>
        </p:txBody>
      </p:sp>
      <p:grpSp>
        <p:nvGrpSpPr>
          <p:cNvPr id="3" name="object 3"/>
          <p:cNvGrpSpPr>
            <a:grpSpLocks noGrp="1" noUngrp="1" noRot="1" noMove="1" noResize="1"/>
          </p:cNvGrpSpPr>
          <p:nvPr/>
        </p:nvGrpSpPr>
        <p:grpSpPr>
          <a:xfrm>
            <a:off x="8266943" y="504002"/>
            <a:ext cx="1215390" cy="560070"/>
            <a:chOff x="8266943" y="504002"/>
            <a:chExt cx="1215390" cy="560070"/>
          </a:xfrm>
        </p:grpSpPr>
        <p:sp>
          <p:nvSpPr>
            <p:cNvPr id="4" name="object 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061210" y="619575"/>
              <a:ext cx="415925" cy="149225"/>
            </a:xfrm>
            <a:custGeom>
              <a:avLst/>
              <a:gdLst/>
              <a:ahLst/>
              <a:cxnLst/>
              <a:rect l="l" t="t" r="r" b="b"/>
              <a:pathLst>
                <a:path w="415925" h="149225">
                  <a:moveTo>
                    <a:pt x="36487" y="0"/>
                  </a:moveTo>
                  <a:lnTo>
                    <a:pt x="13296" y="13741"/>
                  </a:lnTo>
                  <a:lnTo>
                    <a:pt x="13296" y="38290"/>
                  </a:lnTo>
                  <a:lnTo>
                    <a:pt x="0" y="38290"/>
                  </a:lnTo>
                  <a:lnTo>
                    <a:pt x="0" y="56527"/>
                  </a:lnTo>
                  <a:lnTo>
                    <a:pt x="13296" y="56527"/>
                  </a:lnTo>
                  <a:lnTo>
                    <a:pt x="13296" y="111937"/>
                  </a:lnTo>
                  <a:lnTo>
                    <a:pt x="13450" y="118173"/>
                  </a:lnTo>
                  <a:lnTo>
                    <a:pt x="13519" y="120964"/>
                  </a:lnTo>
                  <a:lnTo>
                    <a:pt x="14042" y="126809"/>
                  </a:lnTo>
                  <a:lnTo>
                    <a:pt x="40995" y="148653"/>
                  </a:lnTo>
                  <a:lnTo>
                    <a:pt x="46850" y="148653"/>
                  </a:lnTo>
                  <a:lnTo>
                    <a:pt x="52552" y="147751"/>
                  </a:lnTo>
                  <a:lnTo>
                    <a:pt x="58115" y="145948"/>
                  </a:lnTo>
                  <a:lnTo>
                    <a:pt x="55695" y="128828"/>
                  </a:lnTo>
                  <a:lnTo>
                    <a:pt x="41452" y="128828"/>
                  </a:lnTo>
                  <a:lnTo>
                    <a:pt x="39116" y="127711"/>
                  </a:lnTo>
                  <a:lnTo>
                    <a:pt x="37007" y="123202"/>
                  </a:lnTo>
                  <a:lnTo>
                    <a:pt x="36550" y="118173"/>
                  </a:lnTo>
                  <a:lnTo>
                    <a:pt x="36672" y="111937"/>
                  </a:lnTo>
                  <a:lnTo>
                    <a:pt x="36703" y="56311"/>
                  </a:lnTo>
                  <a:lnTo>
                    <a:pt x="55638" y="56311"/>
                  </a:lnTo>
                  <a:lnTo>
                    <a:pt x="55638" y="38061"/>
                  </a:lnTo>
                  <a:lnTo>
                    <a:pt x="36487" y="38061"/>
                  </a:lnTo>
                  <a:lnTo>
                    <a:pt x="36487" y="0"/>
                  </a:lnTo>
                  <a:close/>
                </a:path>
                <a:path w="415925" h="149225">
                  <a:moveTo>
                    <a:pt x="55410" y="126809"/>
                  </a:moveTo>
                  <a:lnTo>
                    <a:pt x="51498" y="128155"/>
                  </a:lnTo>
                  <a:lnTo>
                    <a:pt x="48044" y="128828"/>
                  </a:lnTo>
                  <a:lnTo>
                    <a:pt x="55695" y="128828"/>
                  </a:lnTo>
                  <a:lnTo>
                    <a:pt x="55410" y="126809"/>
                  </a:lnTo>
                  <a:close/>
                </a:path>
                <a:path w="415925" h="149225">
                  <a:moveTo>
                    <a:pt x="98196" y="38290"/>
                  </a:moveTo>
                  <a:lnTo>
                    <a:pt x="76796" y="38290"/>
                  </a:lnTo>
                  <a:lnTo>
                    <a:pt x="76796" y="146850"/>
                  </a:lnTo>
                  <a:lnTo>
                    <a:pt x="99999" y="146850"/>
                  </a:lnTo>
                  <a:lnTo>
                    <a:pt x="99999" y="100901"/>
                  </a:lnTo>
                  <a:lnTo>
                    <a:pt x="101225" y="82082"/>
                  </a:lnTo>
                  <a:lnTo>
                    <a:pt x="104902" y="68640"/>
                  </a:lnTo>
                  <a:lnTo>
                    <a:pt x="111026" y="60575"/>
                  </a:lnTo>
                  <a:lnTo>
                    <a:pt x="119595" y="57886"/>
                  </a:lnTo>
                  <a:lnTo>
                    <a:pt x="135134" y="57886"/>
                  </a:lnTo>
                  <a:lnTo>
                    <a:pt x="136467" y="54279"/>
                  </a:lnTo>
                  <a:lnTo>
                    <a:pt x="98196" y="54279"/>
                  </a:lnTo>
                  <a:lnTo>
                    <a:pt x="98196" y="38290"/>
                  </a:lnTo>
                  <a:close/>
                </a:path>
                <a:path w="415925" h="149225">
                  <a:moveTo>
                    <a:pt x="135134" y="57886"/>
                  </a:moveTo>
                  <a:lnTo>
                    <a:pt x="124104" y="57886"/>
                  </a:lnTo>
                  <a:lnTo>
                    <a:pt x="128752" y="59321"/>
                  </a:lnTo>
                  <a:lnTo>
                    <a:pt x="133553" y="62166"/>
                  </a:lnTo>
                  <a:lnTo>
                    <a:pt x="135134" y="57886"/>
                  </a:lnTo>
                  <a:close/>
                </a:path>
                <a:path w="415925" h="149225">
                  <a:moveTo>
                    <a:pt x="128003" y="35814"/>
                  </a:moveTo>
                  <a:lnTo>
                    <a:pt x="121843" y="35814"/>
                  </a:lnTo>
                  <a:lnTo>
                    <a:pt x="115214" y="36968"/>
                  </a:lnTo>
                  <a:lnTo>
                    <a:pt x="109062" y="40432"/>
                  </a:lnTo>
                  <a:lnTo>
                    <a:pt x="103389" y="46202"/>
                  </a:lnTo>
                  <a:lnTo>
                    <a:pt x="98196" y="54279"/>
                  </a:lnTo>
                  <a:lnTo>
                    <a:pt x="136467" y="54279"/>
                  </a:lnTo>
                  <a:lnTo>
                    <a:pt x="141211" y="41440"/>
                  </a:lnTo>
                  <a:lnTo>
                    <a:pt x="134454" y="37693"/>
                  </a:lnTo>
                  <a:lnTo>
                    <a:pt x="128003" y="35814"/>
                  </a:lnTo>
                  <a:close/>
                </a:path>
                <a:path w="415925" h="149225">
                  <a:moveTo>
                    <a:pt x="174332" y="38290"/>
                  </a:moveTo>
                  <a:lnTo>
                    <a:pt x="150901" y="38290"/>
                  </a:lnTo>
                  <a:lnTo>
                    <a:pt x="150956" y="107778"/>
                  </a:lnTo>
                  <a:lnTo>
                    <a:pt x="151164" y="113272"/>
                  </a:lnTo>
                  <a:lnTo>
                    <a:pt x="151225" y="114886"/>
                  </a:lnTo>
                  <a:lnTo>
                    <a:pt x="176987" y="148155"/>
                  </a:lnTo>
                  <a:lnTo>
                    <a:pt x="187388" y="149098"/>
                  </a:lnTo>
                  <a:lnTo>
                    <a:pt x="198213" y="147959"/>
                  </a:lnTo>
                  <a:lnTo>
                    <a:pt x="207716" y="144541"/>
                  </a:lnTo>
                  <a:lnTo>
                    <a:pt x="215897" y="138843"/>
                  </a:lnTo>
                  <a:lnTo>
                    <a:pt x="222758" y="130860"/>
                  </a:lnTo>
                  <a:lnTo>
                    <a:pt x="244144" y="130860"/>
                  </a:lnTo>
                  <a:lnTo>
                    <a:pt x="244144" y="130632"/>
                  </a:lnTo>
                  <a:lnTo>
                    <a:pt x="194818" y="130632"/>
                  </a:lnTo>
                  <a:lnTo>
                    <a:pt x="186003" y="128735"/>
                  </a:lnTo>
                  <a:lnTo>
                    <a:pt x="183588" y="126657"/>
                  </a:lnTo>
                  <a:lnTo>
                    <a:pt x="179451" y="122916"/>
                  </a:lnTo>
                  <a:lnTo>
                    <a:pt x="175612" y="113272"/>
                  </a:lnTo>
                  <a:lnTo>
                    <a:pt x="174357" y="100034"/>
                  </a:lnTo>
                  <a:lnTo>
                    <a:pt x="174332" y="38290"/>
                  </a:lnTo>
                  <a:close/>
                </a:path>
                <a:path w="415925" h="149225">
                  <a:moveTo>
                    <a:pt x="244144" y="130860"/>
                  </a:moveTo>
                  <a:lnTo>
                    <a:pt x="222758" y="130860"/>
                  </a:lnTo>
                  <a:lnTo>
                    <a:pt x="222865" y="138843"/>
                  </a:lnTo>
                  <a:lnTo>
                    <a:pt x="222973" y="146850"/>
                  </a:lnTo>
                  <a:lnTo>
                    <a:pt x="244144" y="146850"/>
                  </a:lnTo>
                  <a:lnTo>
                    <a:pt x="244144" y="130860"/>
                  </a:lnTo>
                  <a:close/>
                </a:path>
                <a:path w="415925" h="149225">
                  <a:moveTo>
                    <a:pt x="244144" y="38290"/>
                  </a:moveTo>
                  <a:lnTo>
                    <a:pt x="220954" y="38290"/>
                  </a:lnTo>
                  <a:lnTo>
                    <a:pt x="220954" y="90766"/>
                  </a:lnTo>
                  <a:lnTo>
                    <a:pt x="220693" y="99771"/>
                  </a:lnTo>
                  <a:lnTo>
                    <a:pt x="205028" y="130632"/>
                  </a:lnTo>
                  <a:lnTo>
                    <a:pt x="244144" y="130632"/>
                  </a:lnTo>
                  <a:lnTo>
                    <a:pt x="244144" y="38290"/>
                  </a:lnTo>
                  <a:close/>
                </a:path>
                <a:path w="415925" h="149225">
                  <a:moveTo>
                    <a:pt x="278384" y="111493"/>
                  </a:moveTo>
                  <a:lnTo>
                    <a:pt x="255181" y="115100"/>
                  </a:lnTo>
                  <a:lnTo>
                    <a:pt x="260784" y="129975"/>
                  </a:lnTo>
                  <a:lnTo>
                    <a:pt x="270835" y="140600"/>
                  </a:lnTo>
                  <a:lnTo>
                    <a:pt x="285336" y="146973"/>
                  </a:lnTo>
                  <a:lnTo>
                    <a:pt x="304292" y="149098"/>
                  </a:lnTo>
                  <a:lnTo>
                    <a:pt x="314254" y="148492"/>
                  </a:lnTo>
                  <a:lnTo>
                    <a:pt x="345419" y="131533"/>
                  </a:lnTo>
                  <a:lnTo>
                    <a:pt x="303834" y="131533"/>
                  </a:lnTo>
                  <a:lnTo>
                    <a:pt x="293966" y="130281"/>
                  </a:lnTo>
                  <a:lnTo>
                    <a:pt x="286437" y="126523"/>
                  </a:lnTo>
                  <a:lnTo>
                    <a:pt x="281244" y="120261"/>
                  </a:lnTo>
                  <a:lnTo>
                    <a:pt x="278384" y="111493"/>
                  </a:lnTo>
                  <a:close/>
                </a:path>
                <a:path w="415925" h="149225">
                  <a:moveTo>
                    <a:pt x="299554" y="35814"/>
                  </a:moveTo>
                  <a:lnTo>
                    <a:pt x="261594" y="55014"/>
                  </a:lnTo>
                  <a:lnTo>
                    <a:pt x="258775" y="68021"/>
                  </a:lnTo>
                  <a:lnTo>
                    <a:pt x="258775" y="77177"/>
                  </a:lnTo>
                  <a:lnTo>
                    <a:pt x="296863" y="101129"/>
                  </a:lnTo>
                  <a:lnTo>
                    <a:pt x="322224" y="107061"/>
                  </a:lnTo>
                  <a:lnTo>
                    <a:pt x="327266" y="110972"/>
                  </a:lnTo>
                  <a:lnTo>
                    <a:pt x="327266" y="116674"/>
                  </a:lnTo>
                  <a:lnTo>
                    <a:pt x="325800" y="123175"/>
                  </a:lnTo>
                  <a:lnTo>
                    <a:pt x="321403" y="127819"/>
                  </a:lnTo>
                  <a:lnTo>
                    <a:pt x="314080" y="130605"/>
                  </a:lnTo>
                  <a:lnTo>
                    <a:pt x="303834" y="131533"/>
                  </a:lnTo>
                  <a:lnTo>
                    <a:pt x="345419" y="131533"/>
                  </a:lnTo>
                  <a:lnTo>
                    <a:pt x="347697" y="128093"/>
                  </a:lnTo>
                  <a:lnTo>
                    <a:pt x="350109" y="121210"/>
                  </a:lnTo>
                  <a:lnTo>
                    <a:pt x="350913" y="113512"/>
                  </a:lnTo>
                  <a:lnTo>
                    <a:pt x="350913" y="104660"/>
                  </a:lnTo>
                  <a:lnTo>
                    <a:pt x="318374" y="82504"/>
                  </a:lnTo>
                  <a:lnTo>
                    <a:pt x="296424" y="77177"/>
                  </a:lnTo>
                  <a:lnTo>
                    <a:pt x="289344" y="74930"/>
                  </a:lnTo>
                  <a:lnTo>
                    <a:pt x="286029" y="72974"/>
                  </a:lnTo>
                  <a:lnTo>
                    <a:pt x="282587" y="71031"/>
                  </a:lnTo>
                  <a:lnTo>
                    <a:pt x="280860" y="68389"/>
                  </a:lnTo>
                  <a:lnTo>
                    <a:pt x="280860" y="57492"/>
                  </a:lnTo>
                  <a:lnTo>
                    <a:pt x="285272" y="55014"/>
                  </a:lnTo>
                  <a:lnTo>
                    <a:pt x="287845" y="53606"/>
                  </a:lnTo>
                  <a:lnTo>
                    <a:pt x="342208" y="53606"/>
                  </a:lnTo>
                  <a:lnTo>
                    <a:pt x="341790" y="52535"/>
                  </a:lnTo>
                  <a:lnTo>
                    <a:pt x="332214" y="43245"/>
                  </a:lnTo>
                  <a:lnTo>
                    <a:pt x="318135" y="37671"/>
                  </a:lnTo>
                  <a:lnTo>
                    <a:pt x="299554" y="35814"/>
                  </a:lnTo>
                  <a:close/>
                </a:path>
                <a:path w="415925" h="149225">
                  <a:moveTo>
                    <a:pt x="342208" y="53606"/>
                  </a:moveTo>
                  <a:lnTo>
                    <a:pt x="301815" y="53606"/>
                  </a:lnTo>
                  <a:lnTo>
                    <a:pt x="310745" y="54578"/>
                  </a:lnTo>
                  <a:lnTo>
                    <a:pt x="317512" y="57492"/>
                  </a:lnTo>
                  <a:lnTo>
                    <a:pt x="322118" y="62350"/>
                  </a:lnTo>
                  <a:lnTo>
                    <a:pt x="324561" y="69151"/>
                  </a:lnTo>
                  <a:lnTo>
                    <a:pt x="346862" y="65544"/>
                  </a:lnTo>
                  <a:lnTo>
                    <a:pt x="342208" y="53606"/>
                  </a:lnTo>
                  <a:close/>
                </a:path>
                <a:path w="415925" h="149225">
                  <a:moveTo>
                    <a:pt x="393915" y="0"/>
                  </a:moveTo>
                  <a:lnTo>
                    <a:pt x="370725" y="13741"/>
                  </a:lnTo>
                  <a:lnTo>
                    <a:pt x="370725" y="38290"/>
                  </a:lnTo>
                  <a:lnTo>
                    <a:pt x="357441" y="38290"/>
                  </a:lnTo>
                  <a:lnTo>
                    <a:pt x="357441" y="56527"/>
                  </a:lnTo>
                  <a:lnTo>
                    <a:pt x="370725" y="56527"/>
                  </a:lnTo>
                  <a:lnTo>
                    <a:pt x="370725" y="111937"/>
                  </a:lnTo>
                  <a:lnTo>
                    <a:pt x="370881" y="118173"/>
                  </a:lnTo>
                  <a:lnTo>
                    <a:pt x="370951" y="120964"/>
                  </a:lnTo>
                  <a:lnTo>
                    <a:pt x="371481" y="126809"/>
                  </a:lnTo>
                  <a:lnTo>
                    <a:pt x="398437" y="148653"/>
                  </a:lnTo>
                  <a:lnTo>
                    <a:pt x="404279" y="148653"/>
                  </a:lnTo>
                  <a:lnTo>
                    <a:pt x="409994" y="147751"/>
                  </a:lnTo>
                  <a:lnTo>
                    <a:pt x="415544" y="145948"/>
                  </a:lnTo>
                  <a:lnTo>
                    <a:pt x="413124" y="128828"/>
                  </a:lnTo>
                  <a:lnTo>
                    <a:pt x="398881" y="128828"/>
                  </a:lnTo>
                  <a:lnTo>
                    <a:pt x="396544" y="127711"/>
                  </a:lnTo>
                  <a:lnTo>
                    <a:pt x="394462" y="123202"/>
                  </a:lnTo>
                  <a:lnTo>
                    <a:pt x="394004" y="118173"/>
                  </a:lnTo>
                  <a:lnTo>
                    <a:pt x="394116" y="111937"/>
                  </a:lnTo>
                  <a:lnTo>
                    <a:pt x="394144" y="56311"/>
                  </a:lnTo>
                  <a:lnTo>
                    <a:pt x="413067" y="56311"/>
                  </a:lnTo>
                  <a:lnTo>
                    <a:pt x="413067" y="38061"/>
                  </a:lnTo>
                  <a:lnTo>
                    <a:pt x="393915" y="38061"/>
                  </a:lnTo>
                  <a:lnTo>
                    <a:pt x="393915" y="0"/>
                  </a:lnTo>
                  <a:close/>
                </a:path>
                <a:path w="415925" h="149225">
                  <a:moveTo>
                    <a:pt x="412838" y="126809"/>
                  </a:moveTo>
                  <a:lnTo>
                    <a:pt x="408940" y="128155"/>
                  </a:lnTo>
                  <a:lnTo>
                    <a:pt x="405472" y="128828"/>
                  </a:lnTo>
                  <a:lnTo>
                    <a:pt x="413124" y="128828"/>
                  </a:lnTo>
                  <a:lnTo>
                    <a:pt x="412838" y="126809"/>
                  </a:lnTo>
                  <a:close/>
                </a:path>
              </a:pathLst>
            </a:custGeom>
            <a:solidFill>
              <a:srgbClr val="6B7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266938" y="504011"/>
              <a:ext cx="1215390" cy="560070"/>
            </a:xfrm>
            <a:custGeom>
              <a:avLst/>
              <a:gdLst/>
              <a:ahLst/>
              <a:cxnLst/>
              <a:rect l="l" t="t" r="r" b="b"/>
              <a:pathLst>
                <a:path w="1215390" h="560069">
                  <a:moveTo>
                    <a:pt x="162496" y="72224"/>
                  </a:moveTo>
                  <a:lnTo>
                    <a:pt x="122072" y="72224"/>
                  </a:lnTo>
                  <a:lnTo>
                    <a:pt x="122072" y="163690"/>
                  </a:lnTo>
                  <a:lnTo>
                    <a:pt x="121615" y="179387"/>
                  </a:lnTo>
                  <a:lnTo>
                    <a:pt x="107962" y="221449"/>
                  </a:lnTo>
                  <a:lnTo>
                    <a:pt x="76542" y="233146"/>
                  </a:lnTo>
                  <a:lnTo>
                    <a:pt x="61163" y="229844"/>
                  </a:lnTo>
                  <a:lnTo>
                    <a:pt x="60972" y="229844"/>
                  </a:lnTo>
                  <a:lnTo>
                    <a:pt x="49745" y="219710"/>
                  </a:lnTo>
                  <a:lnTo>
                    <a:pt x="43053" y="202907"/>
                  </a:lnTo>
                  <a:lnTo>
                    <a:pt x="40855" y="179819"/>
                  </a:lnTo>
                  <a:lnTo>
                    <a:pt x="40817" y="72224"/>
                  </a:lnTo>
                  <a:lnTo>
                    <a:pt x="0" y="72224"/>
                  </a:lnTo>
                  <a:lnTo>
                    <a:pt x="88" y="193306"/>
                  </a:lnTo>
                  <a:lnTo>
                    <a:pt x="457" y="202907"/>
                  </a:lnTo>
                  <a:lnTo>
                    <a:pt x="558" y="205701"/>
                  </a:lnTo>
                  <a:lnTo>
                    <a:pt x="18173" y="250545"/>
                  </a:lnTo>
                  <a:lnTo>
                    <a:pt x="63576" y="265341"/>
                  </a:lnTo>
                  <a:lnTo>
                    <a:pt x="82448" y="263347"/>
                  </a:lnTo>
                  <a:lnTo>
                    <a:pt x="99009" y="257390"/>
                  </a:lnTo>
                  <a:lnTo>
                    <a:pt x="113258" y="247459"/>
                  </a:lnTo>
                  <a:lnTo>
                    <a:pt x="125209" y="233553"/>
                  </a:lnTo>
                  <a:lnTo>
                    <a:pt x="125285" y="239039"/>
                  </a:lnTo>
                  <a:lnTo>
                    <a:pt x="125399" y="247459"/>
                  </a:lnTo>
                  <a:lnTo>
                    <a:pt x="125450" y="250545"/>
                  </a:lnTo>
                  <a:lnTo>
                    <a:pt x="125539" y="257390"/>
                  </a:lnTo>
                  <a:lnTo>
                    <a:pt x="125603" y="261416"/>
                  </a:lnTo>
                  <a:lnTo>
                    <a:pt x="162496" y="261416"/>
                  </a:lnTo>
                  <a:lnTo>
                    <a:pt x="162496" y="233553"/>
                  </a:lnTo>
                  <a:lnTo>
                    <a:pt x="162496" y="233146"/>
                  </a:lnTo>
                  <a:lnTo>
                    <a:pt x="162496" y="72224"/>
                  </a:lnTo>
                  <a:close/>
                </a:path>
                <a:path w="1215390" h="560069">
                  <a:moveTo>
                    <a:pt x="352475" y="261416"/>
                  </a:moveTo>
                  <a:lnTo>
                    <a:pt x="352399" y="138239"/>
                  </a:lnTo>
                  <a:lnTo>
                    <a:pt x="352247" y="131178"/>
                  </a:lnTo>
                  <a:lnTo>
                    <a:pt x="352183" y="127863"/>
                  </a:lnTo>
                  <a:lnTo>
                    <a:pt x="351891" y="121678"/>
                  </a:lnTo>
                  <a:lnTo>
                    <a:pt x="351815" y="119976"/>
                  </a:lnTo>
                  <a:lnTo>
                    <a:pt x="351294" y="114617"/>
                  </a:lnTo>
                  <a:lnTo>
                    <a:pt x="350240" y="109385"/>
                  </a:lnTo>
                  <a:lnTo>
                    <a:pt x="347637" y="102844"/>
                  </a:lnTo>
                  <a:lnTo>
                    <a:pt x="346379" y="100495"/>
                  </a:lnTo>
                  <a:lnTo>
                    <a:pt x="345744" y="99314"/>
                  </a:lnTo>
                  <a:lnTo>
                    <a:pt x="343446" y="94996"/>
                  </a:lnTo>
                  <a:lnTo>
                    <a:pt x="334302" y="83146"/>
                  </a:lnTo>
                  <a:lnTo>
                    <a:pt x="322148" y="74676"/>
                  </a:lnTo>
                  <a:lnTo>
                    <a:pt x="307009" y="69596"/>
                  </a:lnTo>
                  <a:lnTo>
                    <a:pt x="288886" y="67906"/>
                  </a:lnTo>
                  <a:lnTo>
                    <a:pt x="269989" y="69862"/>
                  </a:lnTo>
                  <a:lnTo>
                    <a:pt x="253352" y="75755"/>
                  </a:lnTo>
                  <a:lnTo>
                    <a:pt x="238975" y="85572"/>
                  </a:lnTo>
                  <a:lnTo>
                    <a:pt x="226860" y="99314"/>
                  </a:lnTo>
                  <a:lnTo>
                    <a:pt x="226860" y="72224"/>
                  </a:lnTo>
                  <a:lnTo>
                    <a:pt x="189585" y="72224"/>
                  </a:lnTo>
                  <a:lnTo>
                    <a:pt x="189585" y="261416"/>
                  </a:lnTo>
                  <a:lnTo>
                    <a:pt x="230009" y="261416"/>
                  </a:lnTo>
                  <a:lnTo>
                    <a:pt x="230009" y="166433"/>
                  </a:lnTo>
                  <a:lnTo>
                    <a:pt x="230403" y="155054"/>
                  </a:lnTo>
                  <a:lnTo>
                    <a:pt x="244513" y="112407"/>
                  </a:lnTo>
                  <a:lnTo>
                    <a:pt x="275932" y="100495"/>
                  </a:lnTo>
                  <a:lnTo>
                    <a:pt x="291731" y="103898"/>
                  </a:lnTo>
                  <a:lnTo>
                    <a:pt x="303009" y="114134"/>
                  </a:lnTo>
                  <a:lnTo>
                    <a:pt x="309778" y="131178"/>
                  </a:lnTo>
                  <a:lnTo>
                    <a:pt x="312039" y="155054"/>
                  </a:lnTo>
                  <a:lnTo>
                    <a:pt x="312039" y="261416"/>
                  </a:lnTo>
                  <a:lnTo>
                    <a:pt x="352475" y="261416"/>
                  </a:lnTo>
                  <a:close/>
                </a:path>
                <a:path w="1215390" h="560069">
                  <a:moveTo>
                    <a:pt x="419582" y="72224"/>
                  </a:moveTo>
                  <a:lnTo>
                    <a:pt x="379158" y="72224"/>
                  </a:lnTo>
                  <a:lnTo>
                    <a:pt x="379158" y="261416"/>
                  </a:lnTo>
                  <a:lnTo>
                    <a:pt x="419582" y="261416"/>
                  </a:lnTo>
                  <a:lnTo>
                    <a:pt x="419582" y="72224"/>
                  </a:lnTo>
                  <a:close/>
                </a:path>
                <a:path w="1215390" h="560069">
                  <a:moveTo>
                    <a:pt x="419582" y="0"/>
                  </a:moveTo>
                  <a:lnTo>
                    <a:pt x="379158" y="0"/>
                  </a:lnTo>
                  <a:lnTo>
                    <a:pt x="379158" y="41211"/>
                  </a:lnTo>
                  <a:lnTo>
                    <a:pt x="419582" y="41211"/>
                  </a:lnTo>
                  <a:lnTo>
                    <a:pt x="419582" y="0"/>
                  </a:lnTo>
                  <a:close/>
                </a:path>
                <a:path w="1215390" h="560069">
                  <a:moveTo>
                    <a:pt x="547928" y="259842"/>
                  </a:moveTo>
                  <a:lnTo>
                    <a:pt x="543725" y="230009"/>
                  </a:lnTo>
                  <a:lnTo>
                    <a:pt x="543229" y="226491"/>
                  </a:lnTo>
                  <a:lnTo>
                    <a:pt x="536422" y="228841"/>
                  </a:lnTo>
                  <a:lnTo>
                    <a:pt x="530402" y="230009"/>
                  </a:lnTo>
                  <a:lnTo>
                    <a:pt x="518896" y="230009"/>
                  </a:lnTo>
                  <a:lnTo>
                    <a:pt x="510654" y="207124"/>
                  </a:lnTo>
                  <a:lnTo>
                    <a:pt x="510654" y="103632"/>
                  </a:lnTo>
                  <a:lnTo>
                    <a:pt x="543610" y="103632"/>
                  </a:lnTo>
                  <a:lnTo>
                    <a:pt x="543610" y="71831"/>
                  </a:lnTo>
                  <a:lnTo>
                    <a:pt x="510260" y="71831"/>
                  </a:lnTo>
                  <a:lnTo>
                    <a:pt x="510260" y="5499"/>
                  </a:lnTo>
                  <a:lnTo>
                    <a:pt x="469836" y="29438"/>
                  </a:lnTo>
                  <a:lnTo>
                    <a:pt x="469836" y="72224"/>
                  </a:lnTo>
                  <a:lnTo>
                    <a:pt x="446671" y="72224"/>
                  </a:lnTo>
                  <a:lnTo>
                    <a:pt x="446671" y="104013"/>
                  </a:lnTo>
                  <a:lnTo>
                    <a:pt x="469836" y="104013"/>
                  </a:lnTo>
                  <a:lnTo>
                    <a:pt x="469836" y="200583"/>
                  </a:lnTo>
                  <a:lnTo>
                    <a:pt x="470179" y="214604"/>
                  </a:lnTo>
                  <a:lnTo>
                    <a:pt x="481965" y="254838"/>
                  </a:lnTo>
                  <a:lnTo>
                    <a:pt x="518109" y="264553"/>
                  </a:lnTo>
                  <a:lnTo>
                    <a:pt x="525716" y="264261"/>
                  </a:lnTo>
                  <a:lnTo>
                    <a:pt x="532396" y="263474"/>
                  </a:lnTo>
                  <a:lnTo>
                    <a:pt x="532739" y="263474"/>
                  </a:lnTo>
                  <a:lnTo>
                    <a:pt x="540626" y="261899"/>
                  </a:lnTo>
                  <a:lnTo>
                    <a:pt x="547928" y="259842"/>
                  </a:lnTo>
                  <a:close/>
                </a:path>
                <a:path w="1215390" h="560069">
                  <a:moveTo>
                    <a:pt x="642442" y="459638"/>
                  </a:moveTo>
                  <a:lnTo>
                    <a:pt x="641096" y="438594"/>
                  </a:lnTo>
                  <a:lnTo>
                    <a:pt x="637044" y="419811"/>
                  </a:lnTo>
                  <a:lnTo>
                    <a:pt x="630301" y="403275"/>
                  </a:lnTo>
                  <a:lnTo>
                    <a:pt x="624217" y="394093"/>
                  </a:lnTo>
                  <a:lnTo>
                    <a:pt x="620852" y="389001"/>
                  </a:lnTo>
                  <a:lnTo>
                    <a:pt x="619645" y="387819"/>
                  </a:lnTo>
                  <a:lnTo>
                    <a:pt x="608952" y="377317"/>
                  </a:lnTo>
                  <a:lnTo>
                    <a:pt x="600824" y="372376"/>
                  </a:lnTo>
                  <a:lnTo>
                    <a:pt x="600824" y="462407"/>
                  </a:lnTo>
                  <a:lnTo>
                    <a:pt x="597928" y="490905"/>
                  </a:lnTo>
                  <a:lnTo>
                    <a:pt x="589254" y="511263"/>
                  </a:lnTo>
                  <a:lnTo>
                    <a:pt x="574725" y="523519"/>
                  </a:lnTo>
                  <a:lnTo>
                    <a:pt x="574535" y="523519"/>
                  </a:lnTo>
                  <a:lnTo>
                    <a:pt x="554520" y="527545"/>
                  </a:lnTo>
                  <a:lnTo>
                    <a:pt x="533908" y="523519"/>
                  </a:lnTo>
                  <a:lnTo>
                    <a:pt x="519188" y="511454"/>
                  </a:lnTo>
                  <a:lnTo>
                    <a:pt x="510362" y="491337"/>
                  </a:lnTo>
                  <a:lnTo>
                    <a:pt x="507415" y="463181"/>
                  </a:lnTo>
                  <a:lnTo>
                    <a:pt x="510362" y="432955"/>
                  </a:lnTo>
                  <a:lnTo>
                    <a:pt x="519188" y="411365"/>
                  </a:lnTo>
                  <a:lnTo>
                    <a:pt x="533908" y="398411"/>
                  </a:lnTo>
                  <a:lnTo>
                    <a:pt x="554520" y="394093"/>
                  </a:lnTo>
                  <a:lnTo>
                    <a:pt x="575017" y="398411"/>
                  </a:lnTo>
                  <a:lnTo>
                    <a:pt x="574840" y="398411"/>
                  </a:lnTo>
                  <a:lnTo>
                    <a:pt x="589254" y="411175"/>
                  </a:lnTo>
                  <a:lnTo>
                    <a:pt x="597928" y="432523"/>
                  </a:lnTo>
                  <a:lnTo>
                    <a:pt x="600824" y="462407"/>
                  </a:lnTo>
                  <a:lnTo>
                    <a:pt x="600824" y="372376"/>
                  </a:lnTo>
                  <a:lnTo>
                    <a:pt x="595236" y="368973"/>
                  </a:lnTo>
                  <a:lnTo>
                    <a:pt x="579704" y="363969"/>
                  </a:lnTo>
                  <a:lnTo>
                    <a:pt x="562368" y="362305"/>
                  </a:lnTo>
                  <a:lnTo>
                    <a:pt x="546417" y="363969"/>
                  </a:lnTo>
                  <a:lnTo>
                    <a:pt x="546900" y="363969"/>
                  </a:lnTo>
                  <a:lnTo>
                    <a:pt x="533120" y="368681"/>
                  </a:lnTo>
                  <a:lnTo>
                    <a:pt x="520420" y="376656"/>
                  </a:lnTo>
                  <a:lnTo>
                    <a:pt x="508990" y="387819"/>
                  </a:lnTo>
                  <a:lnTo>
                    <a:pt x="508990" y="294398"/>
                  </a:lnTo>
                  <a:lnTo>
                    <a:pt x="468553" y="294398"/>
                  </a:lnTo>
                  <a:lnTo>
                    <a:pt x="468553" y="555815"/>
                  </a:lnTo>
                  <a:lnTo>
                    <a:pt x="506234" y="555815"/>
                  </a:lnTo>
                  <a:lnTo>
                    <a:pt x="506234" y="530301"/>
                  </a:lnTo>
                  <a:lnTo>
                    <a:pt x="517245" y="543179"/>
                  </a:lnTo>
                  <a:lnTo>
                    <a:pt x="530275" y="552373"/>
                  </a:lnTo>
                  <a:lnTo>
                    <a:pt x="545592" y="557999"/>
                  </a:lnTo>
                  <a:lnTo>
                    <a:pt x="546239" y="557999"/>
                  </a:lnTo>
                  <a:lnTo>
                    <a:pt x="562368" y="559739"/>
                  </a:lnTo>
                  <a:lnTo>
                    <a:pt x="608063" y="544055"/>
                  </a:lnTo>
                  <a:lnTo>
                    <a:pt x="621080" y="530301"/>
                  </a:lnTo>
                  <a:lnTo>
                    <a:pt x="622884" y="527545"/>
                  </a:lnTo>
                  <a:lnTo>
                    <a:pt x="629843" y="516902"/>
                  </a:lnTo>
                  <a:lnTo>
                    <a:pt x="636841" y="499884"/>
                  </a:lnTo>
                  <a:lnTo>
                    <a:pt x="641045" y="480796"/>
                  </a:lnTo>
                  <a:lnTo>
                    <a:pt x="642442" y="459638"/>
                  </a:lnTo>
                  <a:close/>
                </a:path>
                <a:path w="1215390" h="560069">
                  <a:moveTo>
                    <a:pt x="740257" y="72224"/>
                  </a:moveTo>
                  <a:lnTo>
                    <a:pt x="699046" y="72224"/>
                  </a:lnTo>
                  <a:lnTo>
                    <a:pt x="649592" y="213537"/>
                  </a:lnTo>
                  <a:lnTo>
                    <a:pt x="600138" y="72224"/>
                  </a:lnTo>
                  <a:lnTo>
                    <a:pt x="556958" y="72224"/>
                  </a:lnTo>
                  <a:lnTo>
                    <a:pt x="628789" y="261810"/>
                  </a:lnTo>
                  <a:lnTo>
                    <a:pt x="628015" y="264160"/>
                  </a:lnTo>
                  <a:lnTo>
                    <a:pt x="620776" y="281152"/>
                  </a:lnTo>
                  <a:lnTo>
                    <a:pt x="612013" y="293306"/>
                  </a:lnTo>
                  <a:lnTo>
                    <a:pt x="601738" y="300583"/>
                  </a:lnTo>
                  <a:lnTo>
                    <a:pt x="589940" y="303022"/>
                  </a:lnTo>
                  <a:lnTo>
                    <a:pt x="583653" y="303022"/>
                  </a:lnTo>
                  <a:lnTo>
                    <a:pt x="576846" y="302107"/>
                  </a:lnTo>
                  <a:lnTo>
                    <a:pt x="569531" y="300278"/>
                  </a:lnTo>
                  <a:lnTo>
                    <a:pt x="573722" y="333933"/>
                  </a:lnTo>
                  <a:lnTo>
                    <a:pt x="573836" y="334822"/>
                  </a:lnTo>
                  <a:lnTo>
                    <a:pt x="574624" y="334822"/>
                  </a:lnTo>
                  <a:lnTo>
                    <a:pt x="580809" y="336181"/>
                  </a:lnTo>
                  <a:lnTo>
                    <a:pt x="587184" y="337172"/>
                  </a:lnTo>
                  <a:lnTo>
                    <a:pt x="593763" y="337756"/>
                  </a:lnTo>
                  <a:lnTo>
                    <a:pt x="600532" y="337959"/>
                  </a:lnTo>
                  <a:lnTo>
                    <a:pt x="612800" y="336943"/>
                  </a:lnTo>
                  <a:lnTo>
                    <a:pt x="646874" y="314794"/>
                  </a:lnTo>
                  <a:lnTo>
                    <a:pt x="663727" y="279476"/>
                  </a:lnTo>
                  <a:lnTo>
                    <a:pt x="688073" y="213537"/>
                  </a:lnTo>
                  <a:lnTo>
                    <a:pt x="740257" y="72224"/>
                  </a:lnTo>
                  <a:close/>
                </a:path>
                <a:path w="1215390" h="560069">
                  <a:moveTo>
                    <a:pt x="834377" y="555815"/>
                  </a:moveTo>
                  <a:lnTo>
                    <a:pt x="829602" y="545160"/>
                  </a:lnTo>
                  <a:lnTo>
                    <a:pt x="826477" y="533831"/>
                  </a:lnTo>
                  <a:lnTo>
                    <a:pt x="826135" y="532561"/>
                  </a:lnTo>
                  <a:lnTo>
                    <a:pt x="825817" y="530301"/>
                  </a:lnTo>
                  <a:lnTo>
                    <a:pt x="824077" y="518210"/>
                  </a:lnTo>
                  <a:lnTo>
                    <a:pt x="823620" y="507542"/>
                  </a:lnTo>
                  <a:lnTo>
                    <a:pt x="823607" y="462788"/>
                  </a:lnTo>
                  <a:lnTo>
                    <a:pt x="823722" y="442595"/>
                  </a:lnTo>
                  <a:lnTo>
                    <a:pt x="823772" y="434136"/>
                  </a:lnTo>
                  <a:lnTo>
                    <a:pt x="823328" y="419468"/>
                  </a:lnTo>
                  <a:lnTo>
                    <a:pt x="822007" y="407250"/>
                  </a:lnTo>
                  <a:lnTo>
                    <a:pt x="819797" y="397484"/>
                  </a:lnTo>
                  <a:lnTo>
                    <a:pt x="818362" y="394093"/>
                  </a:lnTo>
                  <a:lnTo>
                    <a:pt x="816711" y="390182"/>
                  </a:lnTo>
                  <a:lnTo>
                    <a:pt x="806386" y="377990"/>
                  </a:lnTo>
                  <a:lnTo>
                    <a:pt x="791489" y="369277"/>
                  </a:lnTo>
                  <a:lnTo>
                    <a:pt x="772033" y="364045"/>
                  </a:lnTo>
                  <a:lnTo>
                    <a:pt x="748030" y="362305"/>
                  </a:lnTo>
                  <a:lnTo>
                    <a:pt x="718019" y="365760"/>
                  </a:lnTo>
                  <a:lnTo>
                    <a:pt x="693953" y="376135"/>
                  </a:lnTo>
                  <a:lnTo>
                    <a:pt x="675830" y="393433"/>
                  </a:lnTo>
                  <a:lnTo>
                    <a:pt x="663638" y="417652"/>
                  </a:lnTo>
                  <a:lnTo>
                    <a:pt x="701713" y="424713"/>
                  </a:lnTo>
                  <a:lnTo>
                    <a:pt x="707593" y="411314"/>
                  </a:lnTo>
                  <a:lnTo>
                    <a:pt x="717016" y="401751"/>
                  </a:lnTo>
                  <a:lnTo>
                    <a:pt x="729970" y="396011"/>
                  </a:lnTo>
                  <a:lnTo>
                    <a:pt x="746455" y="394093"/>
                  </a:lnTo>
                  <a:lnTo>
                    <a:pt x="762596" y="396328"/>
                  </a:lnTo>
                  <a:lnTo>
                    <a:pt x="774115" y="403021"/>
                  </a:lnTo>
                  <a:lnTo>
                    <a:pt x="781037" y="414185"/>
                  </a:lnTo>
                  <a:lnTo>
                    <a:pt x="783348" y="429818"/>
                  </a:lnTo>
                  <a:lnTo>
                    <a:pt x="783348" y="434136"/>
                  </a:lnTo>
                  <a:lnTo>
                    <a:pt x="783348" y="462788"/>
                  </a:lnTo>
                  <a:lnTo>
                    <a:pt x="783259" y="477710"/>
                  </a:lnTo>
                  <a:lnTo>
                    <a:pt x="783005" y="483984"/>
                  </a:lnTo>
                  <a:lnTo>
                    <a:pt x="782955" y="485457"/>
                  </a:lnTo>
                  <a:lnTo>
                    <a:pt x="759510" y="524611"/>
                  </a:lnTo>
                  <a:lnTo>
                    <a:pt x="733501" y="530301"/>
                  </a:lnTo>
                  <a:lnTo>
                    <a:pt x="718731" y="528561"/>
                  </a:lnTo>
                  <a:lnTo>
                    <a:pt x="708177" y="523328"/>
                  </a:lnTo>
                  <a:lnTo>
                    <a:pt x="701852" y="514616"/>
                  </a:lnTo>
                  <a:lnTo>
                    <a:pt x="699744" y="502424"/>
                  </a:lnTo>
                  <a:lnTo>
                    <a:pt x="702144" y="492226"/>
                  </a:lnTo>
                  <a:lnTo>
                    <a:pt x="709358" y="483984"/>
                  </a:lnTo>
                  <a:lnTo>
                    <a:pt x="721372" y="477710"/>
                  </a:lnTo>
                  <a:lnTo>
                    <a:pt x="738212" y="473392"/>
                  </a:lnTo>
                  <a:lnTo>
                    <a:pt x="747458" y="471893"/>
                  </a:lnTo>
                  <a:lnTo>
                    <a:pt x="755192" y="470547"/>
                  </a:lnTo>
                  <a:lnTo>
                    <a:pt x="783348" y="462788"/>
                  </a:lnTo>
                  <a:lnTo>
                    <a:pt x="783348" y="434136"/>
                  </a:lnTo>
                  <a:lnTo>
                    <a:pt x="774585" y="436905"/>
                  </a:lnTo>
                  <a:lnTo>
                    <a:pt x="762838" y="439724"/>
                  </a:lnTo>
                  <a:lnTo>
                    <a:pt x="748093" y="442595"/>
                  </a:lnTo>
                  <a:lnTo>
                    <a:pt x="730364" y="445516"/>
                  </a:lnTo>
                  <a:lnTo>
                    <a:pt x="719937" y="447535"/>
                  </a:lnTo>
                  <a:lnTo>
                    <a:pt x="679107" y="462940"/>
                  </a:lnTo>
                  <a:lnTo>
                    <a:pt x="658139" y="505180"/>
                  </a:lnTo>
                  <a:lnTo>
                    <a:pt x="662101" y="528561"/>
                  </a:lnTo>
                  <a:lnTo>
                    <a:pt x="662190" y="529043"/>
                  </a:lnTo>
                  <a:lnTo>
                    <a:pt x="674331" y="546100"/>
                  </a:lnTo>
                  <a:lnTo>
                    <a:pt x="694563" y="556323"/>
                  </a:lnTo>
                  <a:lnTo>
                    <a:pt x="722896" y="559739"/>
                  </a:lnTo>
                  <a:lnTo>
                    <a:pt x="740117" y="558114"/>
                  </a:lnTo>
                  <a:lnTo>
                    <a:pt x="756462" y="553262"/>
                  </a:lnTo>
                  <a:lnTo>
                    <a:pt x="771918" y="545160"/>
                  </a:lnTo>
                  <a:lnTo>
                    <a:pt x="786498" y="533831"/>
                  </a:lnTo>
                  <a:lnTo>
                    <a:pt x="787793" y="541159"/>
                  </a:lnTo>
                  <a:lnTo>
                    <a:pt x="790155" y="548487"/>
                  </a:lnTo>
                  <a:lnTo>
                    <a:pt x="793559" y="555815"/>
                  </a:lnTo>
                  <a:lnTo>
                    <a:pt x="834377" y="555815"/>
                  </a:lnTo>
                  <a:close/>
                </a:path>
                <a:path w="1215390" h="560069">
                  <a:moveTo>
                    <a:pt x="1022781" y="555815"/>
                  </a:moveTo>
                  <a:lnTo>
                    <a:pt x="1022705" y="432638"/>
                  </a:lnTo>
                  <a:lnTo>
                    <a:pt x="1022553" y="425577"/>
                  </a:lnTo>
                  <a:lnTo>
                    <a:pt x="1022489" y="422262"/>
                  </a:lnTo>
                  <a:lnTo>
                    <a:pt x="1022197" y="416077"/>
                  </a:lnTo>
                  <a:lnTo>
                    <a:pt x="1022121" y="414388"/>
                  </a:lnTo>
                  <a:lnTo>
                    <a:pt x="1021600" y="409016"/>
                  </a:lnTo>
                  <a:lnTo>
                    <a:pt x="1020559" y="403783"/>
                  </a:lnTo>
                  <a:lnTo>
                    <a:pt x="1017930" y="397243"/>
                  </a:lnTo>
                  <a:lnTo>
                    <a:pt x="1016673" y="394881"/>
                  </a:lnTo>
                  <a:lnTo>
                    <a:pt x="1016050" y="393700"/>
                  </a:lnTo>
                  <a:lnTo>
                    <a:pt x="977315" y="363994"/>
                  </a:lnTo>
                  <a:lnTo>
                    <a:pt x="959192" y="362305"/>
                  </a:lnTo>
                  <a:lnTo>
                    <a:pt x="940295" y="364261"/>
                  </a:lnTo>
                  <a:lnTo>
                    <a:pt x="923671" y="370154"/>
                  </a:lnTo>
                  <a:lnTo>
                    <a:pt x="909294" y="379958"/>
                  </a:lnTo>
                  <a:lnTo>
                    <a:pt x="897178" y="393700"/>
                  </a:lnTo>
                  <a:lnTo>
                    <a:pt x="897178" y="366623"/>
                  </a:lnTo>
                  <a:lnTo>
                    <a:pt x="859891" y="366623"/>
                  </a:lnTo>
                  <a:lnTo>
                    <a:pt x="859891" y="555815"/>
                  </a:lnTo>
                  <a:lnTo>
                    <a:pt x="900315" y="555815"/>
                  </a:lnTo>
                  <a:lnTo>
                    <a:pt x="900315" y="460832"/>
                  </a:lnTo>
                  <a:lnTo>
                    <a:pt x="900709" y="449440"/>
                  </a:lnTo>
                  <a:lnTo>
                    <a:pt x="914806" y="406806"/>
                  </a:lnTo>
                  <a:lnTo>
                    <a:pt x="946238" y="394881"/>
                  </a:lnTo>
                  <a:lnTo>
                    <a:pt x="962037" y="398297"/>
                  </a:lnTo>
                  <a:lnTo>
                    <a:pt x="973315" y="408520"/>
                  </a:lnTo>
                  <a:lnTo>
                    <a:pt x="980084" y="425577"/>
                  </a:lnTo>
                  <a:lnTo>
                    <a:pt x="982345" y="449440"/>
                  </a:lnTo>
                  <a:lnTo>
                    <a:pt x="982345" y="555815"/>
                  </a:lnTo>
                  <a:lnTo>
                    <a:pt x="1022781" y="555815"/>
                  </a:lnTo>
                  <a:close/>
                </a:path>
                <a:path w="1215390" h="560069">
                  <a:moveTo>
                    <a:pt x="1215110" y="555815"/>
                  </a:moveTo>
                  <a:lnTo>
                    <a:pt x="1158087" y="464756"/>
                  </a:lnTo>
                  <a:lnTo>
                    <a:pt x="1141615" y="438454"/>
                  </a:lnTo>
                  <a:lnTo>
                    <a:pt x="1140142" y="436092"/>
                  </a:lnTo>
                  <a:lnTo>
                    <a:pt x="1208824" y="366623"/>
                  </a:lnTo>
                  <a:lnTo>
                    <a:pt x="1157795" y="366623"/>
                  </a:lnTo>
                  <a:lnTo>
                    <a:pt x="1089901" y="438454"/>
                  </a:lnTo>
                  <a:lnTo>
                    <a:pt x="1089901" y="294398"/>
                  </a:lnTo>
                  <a:lnTo>
                    <a:pt x="1049477" y="294398"/>
                  </a:lnTo>
                  <a:lnTo>
                    <a:pt x="1049477" y="555815"/>
                  </a:lnTo>
                  <a:lnTo>
                    <a:pt x="1089901" y="555815"/>
                  </a:lnTo>
                  <a:lnTo>
                    <a:pt x="1089901" y="487514"/>
                  </a:lnTo>
                  <a:lnTo>
                    <a:pt x="1113066" y="464756"/>
                  </a:lnTo>
                  <a:lnTo>
                    <a:pt x="1168793" y="555815"/>
                  </a:lnTo>
                  <a:lnTo>
                    <a:pt x="1215110" y="555815"/>
                  </a:lnTo>
                  <a:close/>
                </a:path>
              </a:pathLst>
            </a:custGeom>
            <a:solidFill>
              <a:srgbClr val="1287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>
            <a:grpSpLocks noGrp="1" noUngrp="1" noRot="1" noMove="1" noResize="1"/>
          </p:cNvGrpSpPr>
          <p:nvPr/>
        </p:nvGrpSpPr>
        <p:grpSpPr>
          <a:xfrm>
            <a:off x="9572507" y="571926"/>
            <a:ext cx="615315" cy="499745"/>
            <a:chOff x="9572507" y="571926"/>
            <a:chExt cx="615315" cy="499745"/>
          </a:xfrm>
        </p:grpSpPr>
        <p:sp>
          <p:nvSpPr>
            <p:cNvPr id="7" name="object 7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711187" y="571926"/>
              <a:ext cx="476884" cy="499109"/>
            </a:xfrm>
            <a:custGeom>
              <a:avLst/>
              <a:gdLst/>
              <a:ahLst/>
              <a:cxnLst/>
              <a:rect l="l" t="t" r="r" b="b"/>
              <a:pathLst>
                <a:path w="476884" h="499109">
                  <a:moveTo>
                    <a:pt x="292554" y="0"/>
                  </a:moveTo>
                  <a:lnTo>
                    <a:pt x="249088" y="1860"/>
                  </a:lnTo>
                  <a:lnTo>
                    <a:pt x="207259" y="13070"/>
                  </a:lnTo>
                  <a:lnTo>
                    <a:pt x="168689" y="33196"/>
                  </a:lnTo>
                  <a:lnTo>
                    <a:pt x="134998" y="61804"/>
                  </a:lnTo>
                  <a:lnTo>
                    <a:pt x="107808" y="98459"/>
                  </a:lnTo>
                  <a:lnTo>
                    <a:pt x="7427" y="272309"/>
                  </a:lnTo>
                  <a:lnTo>
                    <a:pt x="0" y="294387"/>
                  </a:lnTo>
                  <a:lnTo>
                    <a:pt x="1563" y="316819"/>
                  </a:lnTo>
                  <a:lnTo>
                    <a:pt x="11428" y="337028"/>
                  </a:lnTo>
                  <a:lnTo>
                    <a:pt x="28903" y="352433"/>
                  </a:lnTo>
                  <a:lnTo>
                    <a:pt x="50979" y="359861"/>
                  </a:lnTo>
                  <a:lnTo>
                    <a:pt x="73407" y="358297"/>
                  </a:lnTo>
                  <a:lnTo>
                    <a:pt x="93611" y="348433"/>
                  </a:lnTo>
                  <a:lnTo>
                    <a:pt x="109015" y="330957"/>
                  </a:lnTo>
                  <a:lnTo>
                    <a:pt x="209383" y="157107"/>
                  </a:lnTo>
                  <a:lnTo>
                    <a:pt x="230518" y="133155"/>
                  </a:lnTo>
                  <a:lnTo>
                    <a:pt x="258230" y="119633"/>
                  </a:lnTo>
                  <a:lnTo>
                    <a:pt x="288986" y="117488"/>
                  </a:lnTo>
                  <a:lnTo>
                    <a:pt x="319251" y="127669"/>
                  </a:lnTo>
                  <a:lnTo>
                    <a:pt x="343203" y="148796"/>
                  </a:lnTo>
                  <a:lnTo>
                    <a:pt x="356727" y="176505"/>
                  </a:lnTo>
                  <a:lnTo>
                    <a:pt x="358875" y="207259"/>
                  </a:lnTo>
                  <a:lnTo>
                    <a:pt x="348702" y="237524"/>
                  </a:lnTo>
                  <a:lnTo>
                    <a:pt x="248321" y="411387"/>
                  </a:lnTo>
                  <a:lnTo>
                    <a:pt x="240893" y="433465"/>
                  </a:lnTo>
                  <a:lnTo>
                    <a:pt x="242455" y="455898"/>
                  </a:lnTo>
                  <a:lnTo>
                    <a:pt x="252316" y="476111"/>
                  </a:lnTo>
                  <a:lnTo>
                    <a:pt x="269784" y="491524"/>
                  </a:lnTo>
                  <a:lnTo>
                    <a:pt x="291862" y="498944"/>
                  </a:lnTo>
                  <a:lnTo>
                    <a:pt x="314294" y="497378"/>
                  </a:lnTo>
                  <a:lnTo>
                    <a:pt x="349908" y="470048"/>
                  </a:lnTo>
                  <a:lnTo>
                    <a:pt x="450289" y="296185"/>
                  </a:lnTo>
                  <a:lnTo>
                    <a:pt x="468434" y="254309"/>
                  </a:lnTo>
                  <a:lnTo>
                    <a:pt x="476361" y="210827"/>
                  </a:lnTo>
                  <a:lnTo>
                    <a:pt x="474503" y="167360"/>
                  </a:lnTo>
                  <a:lnTo>
                    <a:pt x="463295" y="125530"/>
                  </a:lnTo>
                  <a:lnTo>
                    <a:pt x="443171" y="86957"/>
                  </a:lnTo>
                  <a:lnTo>
                    <a:pt x="414566" y="53263"/>
                  </a:lnTo>
                  <a:lnTo>
                    <a:pt x="377912" y="26069"/>
                  </a:lnTo>
                  <a:lnTo>
                    <a:pt x="336036" y="7924"/>
                  </a:lnTo>
                  <a:lnTo>
                    <a:pt x="292554" y="0"/>
                  </a:lnTo>
                  <a:close/>
                </a:path>
              </a:pathLst>
            </a:custGeom>
            <a:solidFill>
              <a:srgbClr val="6B7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572507" y="572432"/>
              <a:ext cx="476884" cy="499109"/>
            </a:xfrm>
            <a:custGeom>
              <a:avLst/>
              <a:gdLst/>
              <a:ahLst/>
              <a:cxnLst/>
              <a:rect l="l" t="t" r="r" b="b"/>
              <a:pathLst>
                <a:path w="476884" h="499109">
                  <a:moveTo>
                    <a:pt x="184501" y="0"/>
                  </a:moveTo>
                  <a:lnTo>
                    <a:pt x="141865" y="11428"/>
                  </a:lnTo>
                  <a:lnTo>
                    <a:pt x="26079" y="202759"/>
                  </a:lnTo>
                  <a:lnTo>
                    <a:pt x="7929" y="244631"/>
                  </a:lnTo>
                  <a:lnTo>
                    <a:pt x="0" y="288111"/>
                  </a:lnTo>
                  <a:lnTo>
                    <a:pt x="1856" y="331577"/>
                  </a:lnTo>
                  <a:lnTo>
                    <a:pt x="13063" y="373408"/>
                  </a:lnTo>
                  <a:lnTo>
                    <a:pt x="33189" y="411980"/>
                  </a:lnTo>
                  <a:lnTo>
                    <a:pt x="61798" y="445672"/>
                  </a:lnTo>
                  <a:lnTo>
                    <a:pt x="98456" y="472863"/>
                  </a:lnTo>
                  <a:lnTo>
                    <a:pt x="140328" y="491008"/>
                  </a:lnTo>
                  <a:lnTo>
                    <a:pt x="183808" y="498934"/>
                  </a:lnTo>
                  <a:lnTo>
                    <a:pt x="227275" y="497077"/>
                  </a:lnTo>
                  <a:lnTo>
                    <a:pt x="269105" y="485869"/>
                  </a:lnTo>
                  <a:lnTo>
                    <a:pt x="307677" y="465745"/>
                  </a:lnTo>
                  <a:lnTo>
                    <a:pt x="341369" y="437139"/>
                  </a:lnTo>
                  <a:lnTo>
                    <a:pt x="368560" y="400485"/>
                  </a:lnTo>
                  <a:lnTo>
                    <a:pt x="468941" y="226622"/>
                  </a:lnTo>
                  <a:lnTo>
                    <a:pt x="476361" y="204546"/>
                  </a:lnTo>
                  <a:lnTo>
                    <a:pt x="474795" y="182118"/>
                  </a:lnTo>
                  <a:lnTo>
                    <a:pt x="447465" y="146511"/>
                  </a:lnTo>
                  <a:lnTo>
                    <a:pt x="402961" y="140640"/>
                  </a:lnTo>
                  <a:lnTo>
                    <a:pt x="367353" y="167974"/>
                  </a:lnTo>
                  <a:lnTo>
                    <a:pt x="266972" y="341824"/>
                  </a:lnTo>
                  <a:lnTo>
                    <a:pt x="245844" y="365776"/>
                  </a:lnTo>
                  <a:lnTo>
                    <a:pt x="218135" y="379298"/>
                  </a:lnTo>
                  <a:lnTo>
                    <a:pt x="187377" y="381443"/>
                  </a:lnTo>
                  <a:lnTo>
                    <a:pt x="157105" y="371263"/>
                  </a:lnTo>
                  <a:lnTo>
                    <a:pt x="133153" y="350142"/>
                  </a:lnTo>
                  <a:lnTo>
                    <a:pt x="119630" y="322436"/>
                  </a:lnTo>
                  <a:lnTo>
                    <a:pt x="117486" y="291679"/>
                  </a:lnTo>
                  <a:lnTo>
                    <a:pt x="127666" y="261408"/>
                  </a:lnTo>
                  <a:lnTo>
                    <a:pt x="228047" y="87545"/>
                  </a:lnTo>
                  <a:lnTo>
                    <a:pt x="235468" y="65469"/>
                  </a:lnTo>
                  <a:lnTo>
                    <a:pt x="233902" y="43039"/>
                  </a:lnTo>
                  <a:lnTo>
                    <a:pt x="224039" y="22831"/>
                  </a:lnTo>
                  <a:lnTo>
                    <a:pt x="206571" y="7420"/>
                  </a:lnTo>
                  <a:lnTo>
                    <a:pt x="184501" y="0"/>
                  </a:lnTo>
                  <a:close/>
                </a:path>
              </a:pathLst>
            </a:custGeom>
            <a:solidFill>
              <a:srgbClr val="1287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8549" y="2056941"/>
            <a:ext cx="6350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E87722"/>
                </a:solidFill>
                <a:latin typeface="Arial"/>
                <a:cs typeface="Arial"/>
              </a:rPr>
              <a:t>Inputs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409206" y="2056941"/>
            <a:ext cx="92900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477BA8"/>
                </a:solidFill>
                <a:latin typeface="Arial"/>
                <a:cs typeface="Arial"/>
              </a:rPr>
              <a:t>Activities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115565" y="2056941"/>
            <a:ext cx="80454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12873D"/>
                </a:solidFill>
                <a:latin typeface="Arial"/>
                <a:cs typeface="Arial"/>
              </a:rPr>
              <a:t>Outputs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58461" y="2056941"/>
            <a:ext cx="101917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C02067"/>
                </a:solidFill>
                <a:latin typeface="Arial"/>
                <a:cs typeface="Arial"/>
              </a:rPr>
              <a:t>Outcomes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71827" y="2056941"/>
            <a:ext cx="6807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088391"/>
                </a:solidFill>
                <a:latin typeface="Arial"/>
                <a:cs typeface="Arial"/>
              </a:rPr>
              <a:t>Impact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11525" y="2056941"/>
            <a:ext cx="13023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722EA5"/>
                </a:solidFill>
                <a:latin typeface="Arial"/>
                <a:cs typeface="Arial"/>
              </a:rPr>
              <a:t>Overall</a:t>
            </a:r>
            <a:r>
              <a:rPr sz="1600" b="1" spc="-55" dirty="0">
                <a:solidFill>
                  <a:srgbClr val="722EA5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722EA5"/>
                </a:solidFill>
                <a:latin typeface="Arial"/>
                <a:cs typeface="Arial"/>
              </a:rPr>
              <a:t>goals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4786" y="4903756"/>
            <a:ext cx="9201150" cy="155829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R="10795" algn="ctr">
              <a:lnSpc>
                <a:spcPct val="100000"/>
              </a:lnSpc>
              <a:spcBef>
                <a:spcPts val="620"/>
              </a:spcBef>
            </a:pPr>
            <a:r>
              <a:rPr sz="1400" dirty="0">
                <a:latin typeface="Arial"/>
                <a:cs typeface="Arial"/>
              </a:rPr>
              <a:t>What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problem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are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solving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what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meaningful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change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want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see?</a:t>
            </a:r>
            <a:endParaRPr sz="1400" dirty="0">
              <a:latin typeface="Arial"/>
              <a:cs typeface="Arial"/>
            </a:endParaRPr>
          </a:p>
          <a:p>
            <a:pPr marR="10160" algn="ctr">
              <a:lnSpc>
                <a:spcPct val="100000"/>
              </a:lnSpc>
              <a:spcBef>
                <a:spcPts val="520"/>
              </a:spcBef>
            </a:pPr>
            <a:r>
              <a:rPr sz="1400" dirty="0">
                <a:latin typeface="Arial"/>
                <a:cs typeface="Arial"/>
              </a:rPr>
              <a:t>What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assumptions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link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change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want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create?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5"/>
              </a:spcBef>
            </a:pPr>
            <a:endParaRPr sz="1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dirty="0">
                <a:solidFill>
                  <a:srgbClr val="12873D"/>
                </a:solidFill>
                <a:latin typeface="Arial"/>
                <a:cs typeface="Arial"/>
              </a:rPr>
              <a:t>Useful </a:t>
            </a:r>
            <a:r>
              <a:rPr sz="1200" b="1" spc="-10" dirty="0">
                <a:solidFill>
                  <a:srgbClr val="12873D"/>
                </a:solidFill>
                <a:latin typeface="Arial"/>
                <a:cs typeface="Arial"/>
              </a:rPr>
              <a:t>links</a:t>
            </a:r>
            <a:endParaRPr sz="12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000" dirty="0">
                <a:latin typeface="Arial"/>
                <a:cs typeface="Arial"/>
              </a:rPr>
              <a:t>A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toolkit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used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all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-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Theory</a:t>
            </a:r>
            <a:r>
              <a:rPr sz="1000" b="1" u="sng" spc="-5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Change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Development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Impact</a:t>
            </a:r>
            <a:r>
              <a:rPr sz="1000" b="1" u="sng" spc="-5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</a:t>
            </a:r>
            <a:r>
              <a:rPr sz="1000" b="1" u="sng" spc="-30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12873D"/>
                  </a:solidFill>
                </a:u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</a:t>
            </a:r>
            <a:r>
              <a:rPr sz="1000" b="1" spc="254" dirty="0">
                <a:solidFill>
                  <a:srgbClr val="419F64"/>
                </a:solidFill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|</a:t>
            </a:r>
            <a:r>
              <a:rPr sz="1000" spc="125" dirty="0">
                <a:latin typeface="Arial"/>
                <a:cs typeface="Arial"/>
              </a:rPr>
              <a:t>  </a:t>
            </a:r>
            <a:r>
              <a:rPr sz="1000" dirty="0">
                <a:latin typeface="Arial"/>
                <a:cs typeface="Arial"/>
              </a:rPr>
              <a:t>Steps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take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your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theory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change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Theory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change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ten</a:t>
            </a:r>
            <a:r>
              <a:rPr sz="1000" b="1" u="sng" spc="-5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steps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spc="-25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NPC</a:t>
            </a:r>
            <a:endParaRPr sz="1000" dirty="0">
              <a:solidFill>
                <a:srgbClr val="12873D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sz="1000" dirty="0">
                <a:latin typeface="Arial"/>
                <a:cs typeface="Arial"/>
              </a:rPr>
              <a:t>See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‘The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Impact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Pathway’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-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Impact</a:t>
            </a:r>
            <a:r>
              <a:rPr sz="1000" b="1" u="sng" spc="-5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</a:t>
            </a:r>
            <a:r>
              <a:rPr sz="1000" b="1" u="sng" spc="-5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sz="1000" b="1" u="sng" spc="-5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impact</a:t>
            </a:r>
            <a:r>
              <a:rPr sz="1000" b="1" u="sng" spc="-5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pathway —</a:t>
            </a:r>
            <a:r>
              <a:rPr sz="1000" b="1" u="sng" spc="-5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Impact</a:t>
            </a:r>
            <a:r>
              <a:rPr sz="1000" b="1" u="sng" spc="-5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Management</a:t>
            </a:r>
            <a:r>
              <a:rPr sz="1000" b="1" u="sng" spc="-5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spc="-10" dirty="0">
                <a:solidFill>
                  <a:srgbClr val="12873D"/>
                </a:solidFill>
                <a:uFill>
                  <a:solidFill>
                    <a:srgbClr val="419F64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Platform</a:t>
            </a:r>
            <a:endParaRPr sz="1000" dirty="0">
              <a:solidFill>
                <a:srgbClr val="12873D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3299" y="6682624"/>
            <a:ext cx="7801609" cy="41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Unity</a:t>
            </a:r>
            <a:r>
              <a:rPr sz="850" spc="-30" dirty="0">
                <a:solidFill>
                  <a:srgbClr val="6B7280"/>
                </a:solidFill>
                <a:latin typeface="Arial"/>
                <a:cs typeface="Arial"/>
              </a:rPr>
              <a:t> Trust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Bank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plc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6B7280"/>
                </a:solidFill>
                <a:latin typeface="Arial"/>
                <a:cs typeface="Arial"/>
              </a:rPr>
              <a:t>is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authorised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by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the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Prudential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6B7280"/>
                </a:solidFill>
                <a:latin typeface="Arial"/>
                <a:cs typeface="Arial"/>
              </a:rPr>
              <a:t>Regulation</a:t>
            </a:r>
            <a:r>
              <a:rPr sz="850" spc="-7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Authority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and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regulated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by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the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Financial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6B7280"/>
                </a:solidFill>
                <a:latin typeface="Arial"/>
                <a:cs typeface="Arial"/>
              </a:rPr>
              <a:t>Conduct</a:t>
            </a:r>
            <a:r>
              <a:rPr sz="850" spc="-7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Authority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and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the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Prudential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6B7280"/>
                </a:solidFill>
                <a:latin typeface="Arial"/>
                <a:cs typeface="Arial"/>
              </a:rPr>
              <a:t>Regulation</a:t>
            </a:r>
            <a:r>
              <a:rPr sz="850" spc="-6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Authority.</a:t>
            </a:r>
            <a:endParaRPr sz="85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Unity</a:t>
            </a:r>
            <a:r>
              <a:rPr sz="850" spc="-30" dirty="0">
                <a:solidFill>
                  <a:srgbClr val="6B7280"/>
                </a:solidFill>
                <a:latin typeface="Arial"/>
                <a:cs typeface="Arial"/>
              </a:rPr>
              <a:t> Trust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Bank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plc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6B7280"/>
                </a:solidFill>
                <a:latin typeface="Arial"/>
                <a:cs typeface="Arial"/>
              </a:rPr>
              <a:t>is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entered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in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the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Financial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Services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Register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under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number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204570.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Registered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Office: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Unity</a:t>
            </a:r>
            <a:r>
              <a:rPr sz="850" spc="-30" dirty="0">
                <a:solidFill>
                  <a:srgbClr val="6B7280"/>
                </a:solidFill>
                <a:latin typeface="Arial"/>
                <a:cs typeface="Arial"/>
              </a:rPr>
              <a:t> Trust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Bank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plc,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Four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6B7280"/>
                </a:solidFill>
                <a:latin typeface="Arial"/>
                <a:cs typeface="Arial"/>
              </a:rPr>
              <a:t>Brindleyplace,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6B7280"/>
                </a:solidFill>
                <a:latin typeface="Arial"/>
                <a:cs typeface="Arial"/>
              </a:rPr>
              <a:t>Birmingham,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6B7280"/>
                </a:solidFill>
                <a:latin typeface="Arial"/>
                <a:cs typeface="Arial"/>
              </a:rPr>
              <a:t>B1</a:t>
            </a:r>
            <a:r>
              <a:rPr sz="850" spc="-15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2JB.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Registered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in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England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 and </a:t>
            </a:r>
            <a:r>
              <a:rPr sz="850" spc="-30" dirty="0">
                <a:solidFill>
                  <a:srgbClr val="6B7280"/>
                </a:solidFill>
                <a:latin typeface="Arial"/>
                <a:cs typeface="Arial"/>
              </a:rPr>
              <a:t>Wales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 no. </a:t>
            </a:r>
            <a:r>
              <a:rPr sz="850" spc="-25" dirty="0">
                <a:solidFill>
                  <a:srgbClr val="6B7280"/>
                </a:solidFill>
                <a:latin typeface="Arial"/>
                <a:cs typeface="Arial"/>
              </a:rPr>
              <a:t>1713124.</a:t>
            </a:r>
            <a:r>
              <a:rPr sz="850" spc="-20" dirty="0">
                <a:solidFill>
                  <a:srgbClr val="6B7280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6B7280"/>
                </a:solidFill>
                <a:latin typeface="Arial"/>
                <a:cs typeface="Arial"/>
              </a:rPr>
              <a:t>U1056_0425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04300" y="6909954"/>
            <a:ext cx="115062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en-GB" sz="1100" spc="-10" dirty="0" err="1">
                <a:solidFill>
                  <a:srgbClr val="12873D"/>
                </a:solidFill>
                <a:latin typeface="Arial"/>
                <a:cs typeface="Arial"/>
              </a:rPr>
              <a:t>www.unity.co.uk</a:t>
            </a:r>
            <a:endParaRPr sz="1100" dirty="0">
              <a:solidFill>
                <a:srgbClr val="12873D"/>
              </a:solidFill>
              <a:latin typeface="Arial"/>
              <a:cs typeface="Arial"/>
            </a:endParaRPr>
          </a:p>
        </p:txBody>
      </p:sp>
      <p:pic>
        <p:nvPicPr>
          <p:cNvPr id="18" name="object 18">
            <a:hlinkClick r:id="rId5"/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396888" y="6693667"/>
            <a:ext cx="204927" cy="204177"/>
          </a:xfrm>
          <a:prstGeom prst="rect">
            <a:avLst/>
          </a:prstGeom>
        </p:spPr>
      </p:pic>
      <p:pic>
        <p:nvPicPr>
          <p:cNvPr id="19" name="object 19">
            <a:hlinkClick r:id="rId7"/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992073" y="6693727"/>
            <a:ext cx="204927" cy="204927"/>
          </a:xfrm>
          <a:prstGeom prst="rect">
            <a:avLst/>
          </a:prstGeom>
        </p:spPr>
      </p:pic>
      <p:grpSp>
        <p:nvGrpSpPr>
          <p:cNvPr id="20" name="object 20"/>
          <p:cNvGrpSpPr>
            <a:grpSpLocks noGrp="1" noUngrp="1" noRot="1" noMove="1" noResize="1"/>
          </p:cNvGrpSpPr>
          <p:nvPr/>
        </p:nvGrpSpPr>
        <p:grpSpPr>
          <a:xfrm>
            <a:off x="9694904" y="6693648"/>
            <a:ext cx="205104" cy="205104"/>
            <a:chOff x="9694904" y="6693648"/>
            <a:chExt cx="205104" cy="205104"/>
          </a:xfrm>
        </p:grpSpPr>
        <p:sp>
          <p:nvSpPr>
            <p:cNvPr id="21" name="object 21">
              <a:hlinkClick r:id="rId9"/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694904" y="6693648"/>
              <a:ext cx="205104" cy="205104"/>
            </a:xfrm>
            <a:custGeom>
              <a:avLst/>
              <a:gdLst/>
              <a:ahLst/>
              <a:cxnLst/>
              <a:rect l="l" t="t" r="r" b="b"/>
              <a:pathLst>
                <a:path w="205104" h="205104">
                  <a:moveTo>
                    <a:pt x="102463" y="0"/>
                  </a:moveTo>
                  <a:lnTo>
                    <a:pt x="62579" y="8051"/>
                  </a:lnTo>
                  <a:lnTo>
                    <a:pt x="30010" y="30010"/>
                  </a:lnTo>
                  <a:lnTo>
                    <a:pt x="8051" y="62579"/>
                  </a:lnTo>
                  <a:lnTo>
                    <a:pt x="0" y="102463"/>
                  </a:lnTo>
                  <a:lnTo>
                    <a:pt x="8051" y="142347"/>
                  </a:lnTo>
                  <a:lnTo>
                    <a:pt x="30010" y="174917"/>
                  </a:lnTo>
                  <a:lnTo>
                    <a:pt x="62579" y="196875"/>
                  </a:lnTo>
                  <a:lnTo>
                    <a:pt x="102463" y="204927"/>
                  </a:lnTo>
                  <a:lnTo>
                    <a:pt x="142347" y="196875"/>
                  </a:lnTo>
                  <a:lnTo>
                    <a:pt x="174917" y="174917"/>
                  </a:lnTo>
                  <a:lnTo>
                    <a:pt x="196875" y="142347"/>
                  </a:lnTo>
                  <a:lnTo>
                    <a:pt x="204927" y="102463"/>
                  </a:lnTo>
                  <a:lnTo>
                    <a:pt x="196875" y="62579"/>
                  </a:lnTo>
                  <a:lnTo>
                    <a:pt x="174917" y="30010"/>
                  </a:lnTo>
                  <a:lnTo>
                    <a:pt x="142347" y="8051"/>
                  </a:lnTo>
                  <a:lnTo>
                    <a:pt x="102463" y="0"/>
                  </a:lnTo>
                  <a:close/>
                </a:path>
              </a:pathLst>
            </a:custGeom>
            <a:solidFill>
              <a:srgbClr val="1287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>
              <a:hlinkClick r:id="rId9"/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739863" y="6737459"/>
              <a:ext cx="115570" cy="118110"/>
            </a:xfrm>
            <a:custGeom>
              <a:avLst/>
              <a:gdLst/>
              <a:ahLst/>
              <a:cxnLst/>
              <a:rect l="l" t="t" r="r" b="b"/>
              <a:pathLst>
                <a:path w="115570" h="118109">
                  <a:moveTo>
                    <a:pt x="34251" y="0"/>
                  </a:moveTo>
                  <a:lnTo>
                    <a:pt x="0" y="0"/>
                  </a:lnTo>
                  <a:lnTo>
                    <a:pt x="44894" y="65341"/>
                  </a:lnTo>
                  <a:lnTo>
                    <a:pt x="0" y="117538"/>
                  </a:lnTo>
                  <a:lnTo>
                    <a:pt x="10147" y="117538"/>
                  </a:lnTo>
                  <a:lnTo>
                    <a:pt x="49402" y="71907"/>
                  </a:lnTo>
                  <a:lnTo>
                    <a:pt x="58728" y="71907"/>
                  </a:lnTo>
                  <a:lnTo>
                    <a:pt x="13804" y="7632"/>
                  </a:lnTo>
                  <a:lnTo>
                    <a:pt x="39497" y="7632"/>
                  </a:lnTo>
                  <a:lnTo>
                    <a:pt x="34251" y="0"/>
                  </a:lnTo>
                  <a:close/>
                </a:path>
                <a:path w="115570" h="118109">
                  <a:moveTo>
                    <a:pt x="58728" y="71907"/>
                  </a:moveTo>
                  <a:lnTo>
                    <a:pt x="49402" y="71907"/>
                  </a:lnTo>
                  <a:lnTo>
                    <a:pt x="80771" y="117538"/>
                  </a:lnTo>
                  <a:lnTo>
                    <a:pt x="115011" y="117538"/>
                  </a:lnTo>
                  <a:lnTo>
                    <a:pt x="110002" y="110248"/>
                  </a:lnTo>
                  <a:lnTo>
                    <a:pt x="85534" y="110248"/>
                  </a:lnTo>
                  <a:lnTo>
                    <a:pt x="58728" y="71907"/>
                  </a:lnTo>
                  <a:close/>
                </a:path>
                <a:path w="115570" h="118109">
                  <a:moveTo>
                    <a:pt x="39497" y="7632"/>
                  </a:moveTo>
                  <a:lnTo>
                    <a:pt x="29387" y="7632"/>
                  </a:lnTo>
                  <a:lnTo>
                    <a:pt x="101117" y="110248"/>
                  </a:lnTo>
                  <a:lnTo>
                    <a:pt x="110002" y="110248"/>
                  </a:lnTo>
                  <a:lnTo>
                    <a:pt x="68452" y="49771"/>
                  </a:lnTo>
                  <a:lnTo>
                    <a:pt x="74100" y="43205"/>
                  </a:lnTo>
                  <a:lnTo>
                    <a:pt x="63944" y="43205"/>
                  </a:lnTo>
                  <a:lnTo>
                    <a:pt x="39497" y="7632"/>
                  </a:lnTo>
                  <a:close/>
                </a:path>
                <a:path w="115570" h="118109">
                  <a:moveTo>
                    <a:pt x="111264" y="0"/>
                  </a:moveTo>
                  <a:lnTo>
                    <a:pt x="101117" y="0"/>
                  </a:lnTo>
                  <a:lnTo>
                    <a:pt x="63944" y="43205"/>
                  </a:lnTo>
                  <a:lnTo>
                    <a:pt x="74100" y="43205"/>
                  </a:lnTo>
                  <a:lnTo>
                    <a:pt x="1112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3" name="object 23">
            <a:hlinkClick r:id="rId10"/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9100566" y="6693765"/>
            <a:ext cx="204927" cy="204927"/>
          </a:xfrm>
          <a:prstGeom prst="rect">
            <a:avLst/>
          </a:prstGeom>
        </p:spPr>
      </p:pic>
      <p:sp>
        <p:nvSpPr>
          <p:cNvPr id="29" name="Holder 3">
            <a:extLst>
              <a:ext uri="{FF2B5EF4-FFF2-40B4-BE49-F238E27FC236}">
                <a16:creationId xmlns:a16="http://schemas.microsoft.com/office/drawing/2014/main" id="{905313DC-CEC1-B228-13BC-5D17E590D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2300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30" name="Holder 3">
            <a:extLst>
              <a:ext uri="{FF2B5EF4-FFF2-40B4-BE49-F238E27FC236}">
                <a16:creationId xmlns:a16="http://schemas.microsoft.com/office/drawing/2014/main" id="{5F1AF741-1168-21D8-4264-C8CEC60349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271806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31" name="Holder 3">
            <a:extLst>
              <a:ext uri="{FF2B5EF4-FFF2-40B4-BE49-F238E27FC236}">
                <a16:creationId xmlns:a16="http://schemas.microsoft.com/office/drawing/2014/main" id="{C0F7935E-C440-164A-7408-54121E569A9A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921312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32" name="Holder 3">
            <a:extLst>
              <a:ext uri="{FF2B5EF4-FFF2-40B4-BE49-F238E27FC236}">
                <a16:creationId xmlns:a16="http://schemas.microsoft.com/office/drawing/2014/main" id="{D73ACDB8-CE86-9129-BD61-5BCB19C71B1A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5570817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33" name="Holder 3">
            <a:extLst>
              <a:ext uri="{FF2B5EF4-FFF2-40B4-BE49-F238E27FC236}">
                <a16:creationId xmlns:a16="http://schemas.microsoft.com/office/drawing/2014/main" id="{5EA0BFDE-AC51-E163-68F0-1B866C5B438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220323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34" name="Holder 3">
            <a:extLst>
              <a:ext uri="{FF2B5EF4-FFF2-40B4-BE49-F238E27FC236}">
                <a16:creationId xmlns:a16="http://schemas.microsoft.com/office/drawing/2014/main" id="{BFC3D030-C881-F846-70F9-06EC78AA65A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8851899" y="2409825"/>
            <a:ext cx="1219200" cy="2286000"/>
          </a:xfrm>
        </p:spPr>
        <p:txBody>
          <a:bodyPr lIns="0" tIns="0" rIns="0" bIns="0"/>
          <a:lstStyle>
            <a:lvl1pPr marL="171450" indent="-171450">
              <a:buFont typeface="Arial" panose="020B0604020202020204" pitchFamily="34" charset="0"/>
              <a:buChar char="•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169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Building your Theory of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Naomi Reed</cp:lastModifiedBy>
  <cp:revision>1</cp:revision>
  <dcterms:created xsi:type="dcterms:W3CDTF">2025-04-25T10:21:40Z</dcterms:created>
  <dcterms:modified xsi:type="dcterms:W3CDTF">2025-04-25T10:31:46Z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2025-04-25T00:00:00Z</vt:filetime>
  </property>
  <property fmtid="{D5CDD505-2E9C-101B-9397-08002B2CF9AE}" pid="3" name="Creator">
    <vt:lpwstr>Adobe InDesign 20.2 (Macintosh)</vt:lpwstr>
  </property>
  <property fmtid="{D5CDD505-2E9C-101B-9397-08002B2CF9AE}" pid="4" name="LastSaved">
    <vt:filetime>2025-04-25T00:00:00Z</vt:filetime>
  </property>
  <property fmtid="{D5CDD505-2E9C-101B-9397-08002B2CF9AE}" pid="5" name="Producer">
    <vt:lpwstr>Adobe PDF Library 17.0</vt:lpwstr>
  </property>
</Properties>
</file>